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3" r:id="rId17"/>
    <p:sldId id="271" r:id="rId18"/>
    <p:sldId id="272" r:id="rId19"/>
    <p:sldId id="277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4660"/>
  </p:normalViewPr>
  <p:slideViewPr>
    <p:cSldViewPr>
      <p:cViewPr varScale="1">
        <p:scale>
          <a:sx n="64" d="100"/>
          <a:sy n="64" d="100"/>
        </p:scale>
        <p:origin x="-7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97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620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074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88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0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6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1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3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6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23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AC663-0BBC-4CB9-9B47-183B22E261EF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DC20A-76A0-49D2-91EB-53E170FC0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5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Школа №2, здравствуй!\DSCN6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25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Учитель\Desktop\Школа №2, здравствуй!\DSCN9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2823" cy="69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4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Учитель\Desktop\Школа №2, здравствуй!\DSCN9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1"/>
            <a:ext cx="9144000" cy="68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90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Учитель\Desktop\Школа №2, здравствуй!\DSCN9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0" y="-87948"/>
            <a:ext cx="9260520" cy="694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399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Учитель\Desktop\Школа №2, здравствуй!\DSCN9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3"/>
            <a:ext cx="9144000" cy="68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540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Учитель\Desktop\Школа №2, здравствуй!\DSCN9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45"/>
            <a:ext cx="9128333" cy="692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48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Учитель\Desktop\Школа №2, здравствуй!\DSCN9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969"/>
            <a:ext cx="9396536" cy="704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3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Учитель\Desktop\Школа №2, здравствуй!\DSCN9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Учитель\Desktop\Школа №2, здравствуй!\DSCN9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0" y="-84829"/>
            <a:ext cx="9256360" cy="694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78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Учитель\Desktop\Школа №2, здравствуй!\DSCN9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2520" cy="695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05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Учитель\Desktop\Школа №2, здравствуй!\DSCN9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4"/>
            <a:ext cx="9144000" cy="685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062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читель\Desktop\Школа №2, здравствуй!\DSCN68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64"/>
            <a:ext cx="9144000" cy="687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530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Учитель\Desktop\Школа №2, здравствуй!\DSCN9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567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Учитель\Desktop\Школа №2, здравствуй!\DSCN9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182"/>
            <a:ext cx="9324528" cy="699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79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Учитель\Desktop\Школа №2, здравствуй!\DSCN9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7" y="1"/>
            <a:ext cx="9161657" cy="69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38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Учитель\Desktop\Школа №2, здравствуй!\DSCN6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16" y="-27448"/>
            <a:ext cx="9160016" cy="68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001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Учитель\Desktop\Школа №2, здравствуй!\DSCN6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12" y="2296"/>
            <a:ext cx="9170312" cy="685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856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Учитель\Desktop\Школа №2, здравствуй!\DSCN6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" y="10272"/>
            <a:ext cx="9142856" cy="68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989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Учитель\Desktop\Школа №2, здравствуй!\DSCN6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72"/>
            <a:ext cx="9252520" cy="686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63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Учитель\Desktop\Школа №2, здравствуй!\DSCN9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6" y="0"/>
            <a:ext cx="92628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1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Учитель\Desktop\Школа №2, здравствуй!\DSCN9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4" y="0"/>
            <a:ext cx="9155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610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Учитель\Desktop\Школа №2, здравствуй!\DSCN9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14"/>
            <a:ext cx="9144000" cy="71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5563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Экран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3</cp:revision>
  <dcterms:created xsi:type="dcterms:W3CDTF">2019-02-12T13:40:41Z</dcterms:created>
  <dcterms:modified xsi:type="dcterms:W3CDTF">2019-02-12T14:00:36Z</dcterms:modified>
</cp:coreProperties>
</file>