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6649024-8CAC-440F-9C35-0BCCDD3307BA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62A3FA-A6A5-446F-A09F-33B24BA13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327"/>
            <a:ext cx="8424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ПОВТОРИМ:</a:t>
            </a:r>
          </a:p>
          <a:p>
            <a:r>
              <a:rPr lang="ru-RU" sz="4400" i="1" dirty="0" smtClean="0"/>
              <a:t>      </a:t>
            </a:r>
          </a:p>
          <a:p>
            <a:r>
              <a:rPr lang="ru-RU" sz="4400" i="1" dirty="0"/>
              <a:t> </a:t>
            </a:r>
            <a:r>
              <a:rPr lang="ru-RU" sz="4400" i="1" dirty="0" smtClean="0"/>
              <a:t>    1.Открытые задачи…</a:t>
            </a:r>
          </a:p>
          <a:p>
            <a:r>
              <a:rPr lang="ru-RU" sz="4400" i="1" dirty="0" smtClean="0"/>
              <a:t>     2.Противоречие(П) …</a:t>
            </a:r>
          </a:p>
          <a:p>
            <a:r>
              <a:rPr lang="ru-RU" sz="4400" i="1" dirty="0" smtClean="0"/>
              <a:t>     3. Наиболее удачное </a:t>
            </a:r>
          </a:p>
          <a:p>
            <a:r>
              <a:rPr lang="ru-RU" sz="4400" i="1" dirty="0" smtClean="0"/>
              <a:t>     решение(НУР)…</a:t>
            </a:r>
          </a:p>
          <a:p>
            <a:r>
              <a:rPr lang="ru-RU" sz="4400" i="1" dirty="0" smtClean="0"/>
              <a:t>     4. Идеальный конечный </a:t>
            </a:r>
          </a:p>
          <a:p>
            <a:r>
              <a:rPr lang="ru-RU" sz="4400" i="1" dirty="0" smtClean="0"/>
              <a:t>     результат(ИКР)…</a:t>
            </a:r>
          </a:p>
          <a:p>
            <a:r>
              <a:rPr lang="ru-RU" sz="4800" dirty="0"/>
              <a:t> </a:t>
            </a:r>
          </a:p>
        </p:txBody>
      </p:sp>
      <p:pic>
        <p:nvPicPr>
          <p:cNvPr id="1026" name="Picture 2" descr="C:\Users\Вера\Desktop\1372855272_pencil6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70823"/>
            <a:ext cx="2587177" cy="258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7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3" y="734165"/>
            <a:ext cx="3803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Мы фантазеры.</a:t>
            </a:r>
            <a:endParaRPr lang="ru-RU" sz="3600" b="1" dirty="0"/>
          </a:p>
        </p:txBody>
      </p:sp>
      <p:pic>
        <p:nvPicPr>
          <p:cNvPr id="7170" name="Picture 2" descr="C:\Users\Вера\Desktop\Pencil_tri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9654" y="4061665"/>
            <a:ext cx="2194346" cy="27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ера\Desktop\5-23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8540"/>
            <a:ext cx="3240360" cy="42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09057" y="1844823"/>
            <a:ext cx="44490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/>
              <a:t>ЗАДАНИЕ:</a:t>
            </a:r>
          </a:p>
          <a:p>
            <a:r>
              <a:rPr lang="ru-RU" sz="3200" dirty="0" smtClean="0"/>
              <a:t>Нарисовать </a:t>
            </a:r>
            <a:r>
              <a:rPr lang="ru-RU" sz="3200" dirty="0" err="1" smtClean="0"/>
              <a:t>Лошарику</a:t>
            </a:r>
            <a:endParaRPr lang="ru-RU" sz="3200" dirty="0" smtClean="0"/>
          </a:p>
          <a:p>
            <a:r>
              <a:rPr lang="ru-RU" sz="3200" dirty="0" smtClean="0"/>
              <a:t> друзей из</a:t>
            </a:r>
          </a:p>
          <a:p>
            <a:r>
              <a:rPr lang="ru-RU" sz="3200" dirty="0" smtClean="0"/>
              <a:t> геометрических</a:t>
            </a:r>
          </a:p>
          <a:p>
            <a:r>
              <a:rPr lang="ru-RU" sz="3200" dirty="0" smtClean="0"/>
              <a:t> фигур и придумать</a:t>
            </a:r>
          </a:p>
          <a:p>
            <a:r>
              <a:rPr lang="ru-RU" sz="3200" dirty="0" smtClean="0"/>
              <a:t> им имя.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874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650" y="1268760"/>
            <a:ext cx="744838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Домашнее задание: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3600" b="1" dirty="0" smtClean="0"/>
              <a:t>Пока не пришел сантехник</a:t>
            </a:r>
          </a:p>
          <a:p>
            <a:r>
              <a:rPr lang="ru-RU" sz="3200" dirty="0" smtClean="0"/>
              <a:t>Труба парового отопления дала течь. </a:t>
            </a:r>
          </a:p>
          <a:p>
            <a:r>
              <a:rPr lang="ru-RU" sz="3200" dirty="0" smtClean="0"/>
              <a:t>Тонкой струйкой горячая вода </a:t>
            </a:r>
          </a:p>
          <a:p>
            <a:r>
              <a:rPr lang="ru-RU" sz="3200" dirty="0" smtClean="0"/>
              <a:t>заливает пол комнаты.</a:t>
            </a:r>
          </a:p>
          <a:p>
            <a:r>
              <a:rPr lang="ru-RU" sz="3200" dirty="0" smtClean="0"/>
              <a:t> Как до прихода сантехника</a:t>
            </a:r>
          </a:p>
          <a:p>
            <a:r>
              <a:rPr lang="ru-RU" sz="3200" dirty="0" smtClean="0"/>
              <a:t> самому устранить аварию?</a:t>
            </a:r>
            <a:endParaRPr lang="ru-RU" sz="3200" dirty="0"/>
          </a:p>
        </p:txBody>
      </p:sp>
      <p:pic>
        <p:nvPicPr>
          <p:cNvPr id="5" name="Picture 2" descr="C:\Users\Вера\Desktop\dancing_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06871"/>
            <a:ext cx="1728192" cy="20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3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836712"/>
            <a:ext cx="270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Рефлексия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772816"/>
            <a:ext cx="492891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узнал …</a:t>
            </a:r>
          </a:p>
          <a:p>
            <a:r>
              <a:rPr lang="ru-RU" sz="4000" dirty="0" smtClean="0"/>
              <a:t>Я научился…</a:t>
            </a:r>
          </a:p>
          <a:p>
            <a:r>
              <a:rPr lang="ru-RU" sz="4000" dirty="0" smtClean="0"/>
              <a:t>Мне понравилось…</a:t>
            </a:r>
          </a:p>
          <a:p>
            <a:r>
              <a:rPr lang="ru-RU" sz="4000" dirty="0" smtClean="0"/>
              <a:t>Я понял…</a:t>
            </a:r>
          </a:p>
          <a:p>
            <a:r>
              <a:rPr lang="ru-RU" sz="4000" dirty="0" smtClean="0"/>
              <a:t>Мне захотелось…</a:t>
            </a:r>
          </a:p>
          <a:p>
            <a:endParaRPr lang="ru-RU" dirty="0"/>
          </a:p>
        </p:txBody>
      </p:sp>
      <p:pic>
        <p:nvPicPr>
          <p:cNvPr id="5122" name="Picture 2" descr="C:\Users\Вера\Desktop\1372856501_pencil7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21740"/>
            <a:ext cx="2260631" cy="19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44824"/>
            <a:ext cx="6731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/>
              <a:t>Принципы ТРИЗ. </a:t>
            </a:r>
          </a:p>
          <a:p>
            <a:pPr algn="ctr"/>
            <a:r>
              <a:rPr lang="ru-RU" sz="4800" b="1" i="1" dirty="0" smtClean="0"/>
              <a:t>Принцип посредника.</a:t>
            </a:r>
            <a:endParaRPr lang="ru-RU" sz="4800" b="1" i="1" dirty="0"/>
          </a:p>
        </p:txBody>
      </p:sp>
      <p:pic>
        <p:nvPicPr>
          <p:cNvPr id="3" name="Рисунок 6" descr="3cb228301016edcb616ce198aa43d4b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261" y="3284984"/>
            <a:ext cx="3394918" cy="22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79817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Если объект(участник) задачи не </a:t>
            </a:r>
          </a:p>
          <a:p>
            <a:pPr algn="ctr"/>
            <a:r>
              <a:rPr lang="ru-RU" sz="3600" dirty="0" smtClean="0"/>
              <a:t>в состоянии сам разрешить противоречие,</a:t>
            </a:r>
          </a:p>
          <a:p>
            <a:pPr algn="ctr"/>
            <a:r>
              <a:rPr lang="ru-RU" sz="3600" dirty="0" smtClean="0"/>
              <a:t>то он может привлечь</a:t>
            </a:r>
            <a:r>
              <a:rPr lang="ru-RU" sz="3600" dirty="0"/>
              <a:t> </a:t>
            </a:r>
            <a:r>
              <a:rPr lang="ru-RU" sz="3600" dirty="0" smtClean="0"/>
              <a:t>посредника(помощника),</a:t>
            </a:r>
          </a:p>
          <a:p>
            <a:pPr algn="ctr"/>
            <a:r>
              <a:rPr lang="ru-RU" sz="3600" dirty="0" smtClean="0"/>
              <a:t>выполняющего действие, </a:t>
            </a:r>
          </a:p>
          <a:p>
            <a:pPr algn="ctr"/>
            <a:r>
              <a:rPr lang="ru-RU" sz="3600" dirty="0" smtClean="0"/>
              <a:t>приводящее к устранению конфликтной ситуации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3137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052736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u="sng" dirty="0" smtClean="0"/>
              <a:t>Принцип посредника: </a:t>
            </a:r>
          </a:p>
          <a:p>
            <a:r>
              <a:rPr lang="ru-RU" sz="4400" i="1" dirty="0" smtClean="0"/>
              <a:t>привлечение посредника,</a:t>
            </a:r>
          </a:p>
          <a:p>
            <a:r>
              <a:rPr lang="ru-RU" sz="4400" i="1" dirty="0" smtClean="0"/>
              <a:t>выполняющего действие, </a:t>
            </a:r>
          </a:p>
          <a:p>
            <a:r>
              <a:rPr lang="ru-RU" sz="4400" i="1" dirty="0" smtClean="0"/>
              <a:t>приводящее к устранению </a:t>
            </a:r>
          </a:p>
          <a:p>
            <a:r>
              <a:rPr lang="ru-RU" sz="4400" i="1" dirty="0" smtClean="0"/>
              <a:t>конфликтной ситуации.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17752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2774" y="692696"/>
            <a:ext cx="753364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 задачи:</a:t>
            </a:r>
          </a:p>
          <a:p>
            <a:pPr algn="ctr"/>
            <a:r>
              <a:rPr lang="ru-RU" sz="2800" dirty="0" smtClean="0"/>
              <a:t>В одной семье жили папа, мама и их дочь Полина. Сегодня у Полины День рождения. К ней пришли гости. Мама приготовила угощение. Папа принес большой красивый торт. Мама с дочкой надели красивые платья, накрасили губы, подвели тушью ресницы.</a:t>
            </a:r>
          </a:p>
          <a:p>
            <a:pPr algn="ctr"/>
            <a:r>
              <a:rPr lang="ru-RU" sz="2800" dirty="0" smtClean="0"/>
              <a:t>Полина развлекает гостей. И вдруг мама обнаружила, что забыла украсить  селедку ломтиками лука, а без нее селедка не только некрасивая, но и теряет определенный вкус. Что же маме делать?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4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90872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Мама должна почистить лук, </a:t>
            </a:r>
          </a:p>
          <a:p>
            <a:pPr algn="ctr"/>
            <a:r>
              <a:rPr lang="ru-RU" sz="2800" dirty="0" smtClean="0"/>
              <a:t>чтобы улучшить вкус блюда.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04875" y="2045857"/>
            <a:ext cx="57551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Мама  не должна чистить лук, </a:t>
            </a:r>
          </a:p>
          <a:p>
            <a:pPr algn="ctr"/>
            <a:r>
              <a:rPr lang="ru-RU" sz="2800" dirty="0" smtClean="0"/>
              <a:t>чтобы выступающие слезы </a:t>
            </a:r>
          </a:p>
          <a:p>
            <a:pPr algn="ctr"/>
            <a:r>
              <a:rPr lang="ru-RU" sz="2800" dirty="0" smtClean="0"/>
              <a:t>не размазали косметику на лице.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3479" y="1510362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П=</a:t>
            </a:r>
            <a:endParaRPr lang="ru-RU" sz="4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23728" y="1895083"/>
            <a:ext cx="5832648" cy="0"/>
          </a:xfrm>
          <a:prstGeom prst="line">
            <a:avLst/>
          </a:prstGeom>
          <a:ln w="730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40843" y="3996932"/>
            <a:ext cx="125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ИКР: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95032" y="3996932"/>
            <a:ext cx="5641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Лук должен почиститься сам без</a:t>
            </a:r>
          </a:p>
          <a:p>
            <a:pPr algn="ctr"/>
            <a:r>
              <a:rPr lang="ru-RU" sz="2800" dirty="0" smtClean="0"/>
              <a:t> участия мамы.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93243" y="5085184"/>
            <a:ext cx="126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НУР: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05662" y="5076296"/>
            <a:ext cx="4708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Попросить папу почистить </a:t>
            </a:r>
          </a:p>
          <a:p>
            <a:pPr algn="ctr"/>
            <a:r>
              <a:rPr lang="ru-RU" sz="2800" dirty="0" smtClean="0"/>
              <a:t>и нарезать лук.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053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39975" y="476250"/>
            <a:ext cx="559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</a:rPr>
              <a:t>Быстро встали, улыбнулись.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43213" y="1052513"/>
            <a:ext cx="482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Выше-выше потянулись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48781" y="1774032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CC"/>
                </a:solidFill>
              </a:rPr>
              <a:t>Ну-ка, плечи распрямите,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71775" y="2349500"/>
            <a:ext cx="4321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Поднимите, опустите.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11413" y="3068638"/>
            <a:ext cx="5527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600CC"/>
                </a:solidFill>
              </a:rPr>
              <a:t>Вправо, влево повернитесь,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843213" y="3933825"/>
            <a:ext cx="4873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990033"/>
                </a:solidFill>
              </a:rPr>
              <a:t>Рук коленями коснитесь.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59113" y="5300663"/>
            <a:ext cx="4360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FF"/>
                </a:solidFill>
              </a:rPr>
              <a:t>И на месте побежали.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00338" y="4581525"/>
            <a:ext cx="5526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2"/>
                </a:solidFill>
              </a:rPr>
              <a:t>Сели, встали. Сели, встали.</a:t>
            </a:r>
          </a:p>
        </p:txBody>
      </p:sp>
      <p:pic>
        <p:nvPicPr>
          <p:cNvPr id="11" name="Picture 5" descr="4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25" y="4987522"/>
            <a:ext cx="1669552" cy="12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4inilk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1950" y="1055688"/>
            <a:ext cx="1938388" cy="1436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436" y="3225402"/>
            <a:ext cx="1545977" cy="12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4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692696"/>
            <a:ext cx="37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 задач: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2633" y="1339027"/>
            <a:ext cx="7743915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Надежный замок</a:t>
            </a:r>
          </a:p>
          <a:p>
            <a:r>
              <a:rPr lang="ru-RU" sz="2400" dirty="0" smtClean="0"/>
              <a:t>Висячий замок, которым заперта  дверь гаража</a:t>
            </a:r>
          </a:p>
          <a:p>
            <a:r>
              <a:rPr lang="ru-RU" sz="2400" dirty="0" smtClean="0"/>
              <a:t> пенсионера Семена Петровича, </a:t>
            </a:r>
          </a:p>
          <a:p>
            <a:r>
              <a:rPr lang="ru-RU" sz="2400" dirty="0" smtClean="0"/>
              <a:t>имеет один недостаток: в зазоры вокруг дужки </a:t>
            </a:r>
          </a:p>
          <a:p>
            <a:r>
              <a:rPr lang="ru-RU" sz="2400" dirty="0" smtClean="0"/>
              <a:t>проникает влага.  Поэтому зимой, когда Семен </a:t>
            </a:r>
          </a:p>
          <a:p>
            <a:r>
              <a:rPr lang="ru-RU" sz="2400" dirty="0" smtClean="0"/>
              <a:t>Петрович редко его открывает, попавшая вода в </a:t>
            </a:r>
          </a:p>
          <a:p>
            <a:r>
              <a:rPr lang="ru-RU" sz="2400" dirty="0" smtClean="0"/>
              <a:t>механизме замерзает. Каждое открывание этого</a:t>
            </a:r>
          </a:p>
          <a:p>
            <a:r>
              <a:rPr lang="ru-RU" sz="2400" dirty="0" smtClean="0"/>
              <a:t>замка становится для пожилого человека мучением.</a:t>
            </a:r>
          </a:p>
          <a:p>
            <a:r>
              <a:rPr lang="ru-RU" sz="2400" dirty="0" smtClean="0"/>
              <a:t>Что вы посоветуете сделать, чтобы замок легко </a:t>
            </a:r>
          </a:p>
          <a:p>
            <a:r>
              <a:rPr lang="ru-RU" sz="2400" dirty="0" smtClean="0"/>
              <a:t>открывался и закрывался?</a:t>
            </a:r>
            <a:endParaRPr lang="ru-RU" sz="2400" dirty="0"/>
          </a:p>
        </p:txBody>
      </p:sp>
      <p:pic>
        <p:nvPicPr>
          <p:cNvPr id="6146" name="Picture 2" descr="C:\Users\Вера\Desktop\Karanda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97152"/>
            <a:ext cx="1183436" cy="1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2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706519"/>
            <a:ext cx="37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Решение задач: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607" y="1339027"/>
            <a:ext cx="780399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Бабочки на лице</a:t>
            </a:r>
          </a:p>
          <a:p>
            <a:r>
              <a:rPr lang="ru-RU" sz="2400" dirty="0" smtClean="0"/>
              <a:t>Во время съемок одного рекламного ролика, </a:t>
            </a:r>
          </a:p>
          <a:p>
            <a:r>
              <a:rPr lang="ru-RU" sz="2400" dirty="0" smtClean="0"/>
              <a:t>по замыслу сценариста, актриса стоит посреди </a:t>
            </a:r>
          </a:p>
          <a:p>
            <a:r>
              <a:rPr lang="ru-RU" sz="2400" dirty="0" smtClean="0"/>
              <a:t>солнечной поляны,  заросшей цветами, а к ней</a:t>
            </a:r>
          </a:p>
          <a:p>
            <a:r>
              <a:rPr lang="ru-RU" sz="2400" dirty="0" smtClean="0"/>
              <a:t>слетаются бабочки и садятся на лицо. Съемочная</a:t>
            </a:r>
          </a:p>
          <a:p>
            <a:r>
              <a:rPr lang="ru-RU" sz="2400" dirty="0" smtClean="0"/>
              <a:t>группа выбрала поляну, на которой весело порхали </a:t>
            </a:r>
          </a:p>
          <a:p>
            <a:r>
              <a:rPr lang="ru-RU" sz="2400" dirty="0" smtClean="0"/>
              <a:t>бабочки. Но как заставить их сесть героине на лицо?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Что бы вы предприняли на месте режиссера, чтобы </a:t>
            </a:r>
          </a:p>
          <a:p>
            <a:r>
              <a:rPr lang="ru-RU" sz="2400" dirty="0" smtClean="0"/>
              <a:t>решить поставленную задачу? Причем</a:t>
            </a:r>
          </a:p>
          <a:p>
            <a:r>
              <a:rPr lang="ru-RU" sz="2400" dirty="0" smtClean="0"/>
              <a:t> от компьютерной графики сразу отказались.</a:t>
            </a:r>
            <a:endParaRPr lang="ru-RU" sz="2400" dirty="0"/>
          </a:p>
        </p:txBody>
      </p:sp>
      <p:pic>
        <p:nvPicPr>
          <p:cNvPr id="6" name="Picture 2" descr="C:\Users\Вера\Desktop\Karanda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7" y="4797152"/>
            <a:ext cx="13024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68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457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s.belikova</cp:lastModifiedBy>
  <cp:revision>12</cp:revision>
  <dcterms:created xsi:type="dcterms:W3CDTF">2014-10-07T17:31:43Z</dcterms:created>
  <dcterms:modified xsi:type="dcterms:W3CDTF">2018-03-09T11:57:10Z</dcterms:modified>
</cp:coreProperties>
</file>