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57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F3F6-36B7-4AA0-B7B7-A388D24DE2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5A1F-0D04-44C8-BED6-97CC958A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F3F6-36B7-4AA0-B7B7-A388D24DE2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5A1F-0D04-44C8-BED6-97CC958A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F3F6-36B7-4AA0-B7B7-A388D24DE2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5A1F-0D04-44C8-BED6-97CC958A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F3F6-36B7-4AA0-B7B7-A388D24DE2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5A1F-0D04-44C8-BED6-97CC958A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F3F6-36B7-4AA0-B7B7-A388D24DE2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5A1F-0D04-44C8-BED6-97CC958A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F3F6-36B7-4AA0-B7B7-A388D24DE2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5A1F-0D04-44C8-BED6-97CC958A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F3F6-36B7-4AA0-B7B7-A388D24DE2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5A1F-0D04-44C8-BED6-97CC958A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F3F6-36B7-4AA0-B7B7-A388D24DE2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5A1F-0D04-44C8-BED6-97CC958A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F3F6-36B7-4AA0-B7B7-A388D24DE2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5A1F-0D04-44C8-BED6-97CC958A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F3F6-36B7-4AA0-B7B7-A388D24DE2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5A1F-0D04-44C8-BED6-97CC958A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F3F6-36B7-4AA0-B7B7-A388D24DE2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5A1F-0D04-44C8-BED6-97CC958A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DF3F6-36B7-4AA0-B7B7-A388D24DE2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A5A1F-0D04-44C8-BED6-97CC958A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C:\Users\1\Desktop\&#1082;%20&#1082;&#1083;.%20&#1095;&#1072;&#1089;&#1091;\avtobus_ostanovka.mp3" TargetMode="External"/><Relationship Id="rId1" Type="http://schemas.openxmlformats.org/officeDocument/2006/relationships/audio" Target="file:///C:\Users\1\Desktop\&#1082;%20&#1082;&#1083;.%20&#1095;&#1072;&#1089;&#1091;\gudok_velosipeda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selyie-rebyata-shablon-prevyu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Добрый день!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selyie-rebyata-shablon-prevyu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30425"/>
            <a:ext cx="7958166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Патриот - ?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Патриотизм - ?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selyie-rebyata-shablon-prevyu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chool-b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428604"/>
            <a:ext cx="6391656" cy="4358640"/>
          </a:xfrm>
          <a:prstGeom prst="rect">
            <a:avLst/>
          </a:prstGeom>
        </p:spPr>
      </p:pic>
      <p:pic>
        <p:nvPicPr>
          <p:cNvPr id="6" name="gudok_velosipe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14348" y="3571876"/>
            <a:ext cx="714380" cy="714380"/>
          </a:xfrm>
          <a:prstGeom prst="rect">
            <a:avLst/>
          </a:prstGeom>
        </p:spPr>
      </p:pic>
      <p:pic>
        <p:nvPicPr>
          <p:cNvPr id="8" name="avtobus_ostanovk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2571736" y="450057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selyie-rebyata-shablon-prevyu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ostanovochnij_pavilon_H00021096_2285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6058"/>
            <a:ext cx="3452805" cy="2589604"/>
          </a:xfrm>
          <a:prstGeom prst="rect">
            <a:avLst/>
          </a:prstGeom>
        </p:spPr>
      </p:pic>
      <p:pic>
        <p:nvPicPr>
          <p:cNvPr id="6" name="Рисунок 5" descr="avtobusnye-ostanovki_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428868"/>
            <a:ext cx="3109962" cy="3109962"/>
          </a:xfrm>
          <a:prstGeom prst="rect">
            <a:avLst/>
          </a:prstGeom>
        </p:spPr>
      </p:pic>
      <p:pic>
        <p:nvPicPr>
          <p:cNvPr id="7" name="Рисунок 6" descr="avtob.ostanovk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0"/>
            <a:ext cx="2846307" cy="2576863"/>
          </a:xfrm>
          <a:prstGeom prst="rect">
            <a:avLst/>
          </a:prstGeom>
        </p:spPr>
      </p:pic>
      <p:pic>
        <p:nvPicPr>
          <p:cNvPr id="9" name="Рисунок 8" descr="bus-stop-clip-art-8552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142852"/>
            <a:ext cx="1447676" cy="2253192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1000100" y="1428736"/>
            <a:ext cx="1571636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1"/>
          </p:cNvCxnSpPr>
          <p:nvPr/>
        </p:nvCxnSpPr>
        <p:spPr>
          <a:xfrm>
            <a:off x="3857620" y="1285860"/>
            <a:ext cx="1285884" cy="2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3"/>
          </p:cNvCxnSpPr>
          <p:nvPr/>
        </p:nvCxnSpPr>
        <p:spPr>
          <a:xfrm>
            <a:off x="7989811" y="1288432"/>
            <a:ext cx="296965" cy="1283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3643306" y="3929066"/>
            <a:ext cx="278608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selyie-rebyata-shablon-prevyu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pasib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357298"/>
            <a:ext cx="3803904" cy="3657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4" y="714356"/>
            <a:ext cx="32861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Патриот – это … 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357166"/>
            <a:ext cx="4357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Патриот обладает такими качествами, как: 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3429000"/>
            <a:ext cx="3357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Патриот совершает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такие поступки, как: 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3143248"/>
            <a:ext cx="3143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Примерами, настоящих патриотов, могут быть: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selyie-rebyata-shablon-prevyu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785949"/>
          </a:xfrm>
        </p:spPr>
        <p:txBody>
          <a:bodyPr>
            <a:normAutofit/>
          </a:bodyPr>
          <a:lstStyle/>
          <a:p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285752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Прилагательных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Глагола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 отношение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Слово-синоним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selyie-rebyata-shablon-prevyu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3"/>
            <a:ext cx="9144000" cy="4714907"/>
          </a:xfrm>
          <a:scene3d>
            <a:camera prst="isometricOffAxis1Right"/>
            <a:lightRig rig="threePt" dir="t"/>
          </a:scene3d>
        </p:spPr>
        <p:txBody>
          <a:bodyPr>
            <a:noAutofit/>
            <a:scene3d>
              <a:camera prst="isometricOffAxis1Left"/>
              <a:lightRig rig="threePt" dir="t"/>
            </a:scene3d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Благодарю за работу!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2857520"/>
          </a:xfrm>
        </p:spPr>
        <p:txBody>
          <a:bodyPr>
            <a:normAutofit/>
          </a:bodyPr>
          <a:lstStyle/>
          <a:p>
            <a:pPr marL="514350" indent="-514350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45</Words>
  <Application>Microsoft Office PowerPoint</Application>
  <PresentationFormat>Экран (4:3)</PresentationFormat>
  <Paragraphs>14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Добрый день!</vt:lpstr>
      <vt:lpstr>Патриот - ? Патриотизм - ?</vt:lpstr>
      <vt:lpstr>Слайд 3</vt:lpstr>
      <vt:lpstr>Слайд 4</vt:lpstr>
      <vt:lpstr>Слайд 5</vt:lpstr>
      <vt:lpstr>Синквейн</vt:lpstr>
      <vt:lpstr>Благодарю за работу!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день!</dc:title>
  <dc:creator>1</dc:creator>
  <cp:lastModifiedBy>s.belikova</cp:lastModifiedBy>
  <cp:revision>5</cp:revision>
  <dcterms:created xsi:type="dcterms:W3CDTF">2016-02-27T18:09:02Z</dcterms:created>
  <dcterms:modified xsi:type="dcterms:W3CDTF">2018-03-09T11:43:18Z</dcterms:modified>
</cp:coreProperties>
</file>